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6294F-ACF8-444F-8DE6-BA0F02646D56}" type="datetimeFigureOut">
              <a:rPr lang="en-US"/>
              <a:t>5/5/2017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E26FF-59CA-4C59-ACBB-A259A6E036C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E26FF-59CA-4C59-ACBB-A259A6E036C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00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E26FF-59CA-4C59-ACBB-A259A6E036C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46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E26FF-59CA-4C59-ACBB-A259A6E036C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59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AE26FF-59CA-4C59-ACBB-A259A6E036C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58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err="1"/>
              <a:t>VoltDB</a:t>
            </a:r>
            <a:endParaRPr lang="en-US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8133" y="1430617"/>
            <a:ext cx="2743200" cy="2079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alibri Light"/>
              </a:rPr>
              <a:t>Thinking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/>
              </a:rPr>
              <a:t>How faster operational stores can be?</a:t>
            </a:r>
            <a:endParaRPr lang="en-US" dirty="0">
              <a:latin typeface="Calibri"/>
            </a:endParaRPr>
          </a:p>
          <a:p>
            <a:r>
              <a:rPr lang="en-US" dirty="0">
                <a:solidFill>
                  <a:srgbClr val="000000"/>
                </a:solidFill>
                <a:latin typeface="Calibri"/>
              </a:rPr>
              <a:t>Operational systems will be memory centric</a:t>
            </a:r>
          </a:p>
          <a:p>
            <a:r>
              <a:rPr lang="en-US" dirty="0"/>
              <a:t>Horizontal scale-out</a:t>
            </a:r>
            <a:endParaRPr lang="en-US" dirty="0">
              <a:solidFill>
                <a:srgbClr val="000000"/>
              </a:solidFill>
              <a:latin typeface="Calibri"/>
            </a:endParaRPr>
          </a:p>
          <a:p>
            <a:r>
              <a:rPr lang="en-US" dirty="0">
                <a:solidFill>
                  <a:srgbClr val="000000"/>
                </a:solidFill>
                <a:latin typeface="Calibri"/>
              </a:rPr>
              <a:t>But what are the OLTP bottlenecks?</a:t>
            </a:r>
          </a:p>
        </p:txBody>
      </p:sp>
    </p:spTree>
    <p:extLst>
      <p:ext uri="{BB962C8B-B14F-4D97-AF65-F5344CB8AC3E}">
        <p14:creationId xmlns:p14="http://schemas.microsoft.com/office/powerpoint/2010/main" val="2882513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  <a:latin typeface="Calibri Light"/>
              </a:rPr>
              <a:t>Thinking process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46887" y="1825625"/>
            <a:ext cx="789822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329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alibri Light"/>
              </a:rPr>
              <a:t>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One thread – one task at a time</a:t>
            </a:r>
          </a:p>
          <a:p>
            <a:r>
              <a:rPr lang="en-US" dirty="0"/>
              <a:t>No waiting on users</a:t>
            </a:r>
            <a:endParaRPr lang="en-US" b="1" dirty="0">
              <a:solidFill>
                <a:srgbClr val="414042"/>
              </a:solidFill>
              <a:latin typeface="Ubuntu"/>
            </a:endParaRPr>
          </a:p>
          <a:p>
            <a:r>
              <a:rPr lang="en-US" dirty="0"/>
              <a:t>Concurrency through Scheduling, Not Shared Memory</a:t>
            </a:r>
          </a:p>
          <a:p>
            <a:r>
              <a:rPr lang="en-US" dirty="0"/>
              <a:t>Modern disk persistence</a:t>
            </a:r>
          </a:p>
          <a:p>
            <a:r>
              <a:rPr lang="en-US" dirty="0"/>
              <a:t>High Availability &amp; Leveraging Determinism</a:t>
            </a:r>
            <a:endParaRPr lang="en-US" b="1" dirty="0"/>
          </a:p>
          <a:p>
            <a:endParaRPr lang="en-US" dirty="0">
              <a:solidFill>
                <a:srgbClr val="414042"/>
              </a:solidFill>
              <a:latin typeface="Calibri"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06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2424113"/>
            <a:ext cx="4665427" cy="31257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6689" y="1506865"/>
            <a:ext cx="4254342" cy="404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230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60</Words>
  <Application>Microsoft Office PowerPoint</Application>
  <PresentationFormat>Widescreen</PresentationFormat>
  <Paragraphs>21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Ubuntu</vt:lpstr>
      <vt:lpstr>office theme</vt:lpstr>
      <vt:lpstr>VoltDB</vt:lpstr>
      <vt:lpstr>Thinking process</vt:lpstr>
      <vt:lpstr>Thinking process</vt:lpstr>
      <vt:lpstr>Architecture</vt:lpstr>
      <vt:lpstr>Transactions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VoltDB</dc:title>
  <dc:creator>Stefanache, Ionut</dc:creator>
  <cp:lastModifiedBy>Stefanache, Ionut</cp:lastModifiedBy>
  <cp:revision>5</cp:revision>
  <dcterms:modified xsi:type="dcterms:W3CDTF">2017-05-05T06:26:04Z</dcterms:modified>
</cp:coreProperties>
</file>